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68" r:id="rId4"/>
    <p:sldId id="264" r:id="rId5"/>
    <p:sldId id="265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7A363-B504-4828-AE12-488AD15F877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71ADFAD-B374-4B0B-BEDD-1B395A357E15}">
      <dgm:prSet/>
      <dgm:spPr/>
      <dgm:t>
        <a:bodyPr/>
        <a:lstStyle/>
        <a:p>
          <a:pPr rtl="0"/>
          <a:r>
            <a:rPr lang="en-GB" dirty="0" smtClean="0"/>
            <a:t>Raising achievement of KS1 children in mathematics	</a:t>
          </a:r>
          <a:endParaRPr lang="en-GB" dirty="0"/>
        </a:p>
      </dgm:t>
    </dgm:pt>
    <dgm:pt modelId="{F333E947-4ADB-4E03-9505-4A50D6BECAA4}" type="parTrans" cxnId="{044F79D0-718B-47B5-94DF-C8330E188A34}">
      <dgm:prSet/>
      <dgm:spPr/>
      <dgm:t>
        <a:bodyPr/>
        <a:lstStyle/>
        <a:p>
          <a:endParaRPr lang="en-GB"/>
        </a:p>
      </dgm:t>
    </dgm:pt>
    <dgm:pt modelId="{07424A61-F5CE-40EB-B8E1-BD7248294BA6}" type="sibTrans" cxnId="{044F79D0-718B-47B5-94DF-C8330E188A34}">
      <dgm:prSet/>
      <dgm:spPr/>
      <dgm:t>
        <a:bodyPr/>
        <a:lstStyle/>
        <a:p>
          <a:endParaRPr lang="en-GB"/>
        </a:p>
      </dgm:t>
    </dgm:pt>
    <dgm:pt modelId="{E788E9BF-6DFF-47EF-A762-BDA2AA7EEF4B}">
      <dgm:prSet/>
      <dgm:spPr/>
      <dgm:t>
        <a:bodyPr/>
        <a:lstStyle/>
        <a:p>
          <a:pPr rtl="0"/>
          <a:r>
            <a:rPr lang="en-GB" smtClean="0"/>
            <a:t>Developing teachers subject knowledge and pedagogical knowledge in mathematics</a:t>
          </a:r>
          <a:endParaRPr lang="en-GB"/>
        </a:p>
      </dgm:t>
    </dgm:pt>
    <dgm:pt modelId="{43BE4C1A-E19B-4E76-A20A-A47945AC985F}" type="parTrans" cxnId="{6D2D9E4F-9098-4140-94EE-7B333CC36217}">
      <dgm:prSet/>
      <dgm:spPr/>
      <dgm:t>
        <a:bodyPr/>
        <a:lstStyle/>
        <a:p>
          <a:endParaRPr lang="en-GB"/>
        </a:p>
      </dgm:t>
    </dgm:pt>
    <dgm:pt modelId="{A283ADCD-7E43-4BD4-A9DD-2DED1ADF159E}" type="sibTrans" cxnId="{6D2D9E4F-9098-4140-94EE-7B333CC36217}">
      <dgm:prSet/>
      <dgm:spPr/>
      <dgm:t>
        <a:bodyPr/>
        <a:lstStyle/>
        <a:p>
          <a:endParaRPr lang="en-GB"/>
        </a:p>
      </dgm:t>
    </dgm:pt>
    <dgm:pt modelId="{6C7B369E-907C-429A-ABB9-4C61C73DE564}">
      <dgm:prSet/>
      <dgm:spPr/>
      <dgm:t>
        <a:bodyPr/>
        <a:lstStyle/>
        <a:p>
          <a:pPr rtl="0"/>
          <a:r>
            <a:rPr lang="en-GB" smtClean="0"/>
            <a:t>Develop a self sustaining professional development framework along with new resources and support materials for teachers and parents</a:t>
          </a:r>
          <a:endParaRPr lang="en-GB"/>
        </a:p>
      </dgm:t>
    </dgm:pt>
    <dgm:pt modelId="{6BA9478E-79F8-460B-AAB3-CBE079FECA4A}" type="parTrans" cxnId="{D0BCC16A-AB2B-4586-8894-230EE07EFB47}">
      <dgm:prSet/>
      <dgm:spPr/>
      <dgm:t>
        <a:bodyPr/>
        <a:lstStyle/>
        <a:p>
          <a:endParaRPr lang="en-GB"/>
        </a:p>
      </dgm:t>
    </dgm:pt>
    <dgm:pt modelId="{EBFB9D62-BD8B-48C8-8D55-ACF42CD4EA24}" type="sibTrans" cxnId="{D0BCC16A-AB2B-4586-8894-230EE07EFB47}">
      <dgm:prSet/>
      <dgm:spPr/>
      <dgm:t>
        <a:bodyPr/>
        <a:lstStyle/>
        <a:p>
          <a:endParaRPr lang="en-GB"/>
        </a:p>
      </dgm:t>
    </dgm:pt>
    <dgm:pt modelId="{08D7DE25-136F-47CA-8C38-B4D6EAE3B9EC}">
      <dgm:prSet/>
      <dgm:spPr/>
      <dgm:t>
        <a:bodyPr/>
        <a:lstStyle/>
        <a:p>
          <a:pPr rtl="0"/>
          <a:r>
            <a:rPr lang="en-GB" smtClean="0"/>
            <a:t>Changes in confidence and attitudes of children, teachers and parents towards mathematics</a:t>
          </a:r>
          <a:endParaRPr lang="en-GB"/>
        </a:p>
      </dgm:t>
    </dgm:pt>
    <dgm:pt modelId="{56F87BA1-F5AF-4D70-A628-28A3C6CB73C5}" type="parTrans" cxnId="{DE75F640-5142-4DA0-8B6D-8BB22951D14B}">
      <dgm:prSet/>
      <dgm:spPr/>
      <dgm:t>
        <a:bodyPr/>
        <a:lstStyle/>
        <a:p>
          <a:endParaRPr lang="en-GB"/>
        </a:p>
      </dgm:t>
    </dgm:pt>
    <dgm:pt modelId="{AFC34358-6E1F-428D-BDD1-90A399103FBB}" type="sibTrans" cxnId="{DE75F640-5142-4DA0-8B6D-8BB22951D14B}">
      <dgm:prSet/>
      <dgm:spPr/>
      <dgm:t>
        <a:bodyPr/>
        <a:lstStyle/>
        <a:p>
          <a:endParaRPr lang="en-GB"/>
        </a:p>
      </dgm:t>
    </dgm:pt>
    <dgm:pt modelId="{0689973B-412B-400E-9FFC-A49025C3EE15}" type="pres">
      <dgm:prSet presAssocID="{E787A363-B504-4828-AE12-488AD15F877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E7A1D7C-E77C-4433-8341-D7873B348FBE}" type="pres">
      <dgm:prSet presAssocID="{A71ADFAD-B374-4B0B-BEDD-1B395A357E15}" presName="circle1" presStyleLbl="node1" presStyleIdx="0" presStyleCnt="4"/>
      <dgm:spPr/>
    </dgm:pt>
    <dgm:pt modelId="{2C664CE5-D3EC-459D-9EBF-DA32D76DA428}" type="pres">
      <dgm:prSet presAssocID="{A71ADFAD-B374-4B0B-BEDD-1B395A357E15}" presName="space" presStyleCnt="0"/>
      <dgm:spPr/>
    </dgm:pt>
    <dgm:pt modelId="{97B77D50-B704-46EF-8548-20F165411F70}" type="pres">
      <dgm:prSet presAssocID="{A71ADFAD-B374-4B0B-BEDD-1B395A357E15}" presName="rect1" presStyleLbl="alignAcc1" presStyleIdx="0" presStyleCnt="4"/>
      <dgm:spPr/>
      <dgm:t>
        <a:bodyPr/>
        <a:lstStyle/>
        <a:p>
          <a:endParaRPr lang="en-GB"/>
        </a:p>
      </dgm:t>
    </dgm:pt>
    <dgm:pt modelId="{27769EE2-D77D-4A7C-A2E0-4BF99A6B29B9}" type="pres">
      <dgm:prSet presAssocID="{E788E9BF-6DFF-47EF-A762-BDA2AA7EEF4B}" presName="vertSpace2" presStyleLbl="node1" presStyleIdx="0" presStyleCnt="4"/>
      <dgm:spPr/>
    </dgm:pt>
    <dgm:pt modelId="{D9BF793E-BD57-450E-A20F-8869AFA912B3}" type="pres">
      <dgm:prSet presAssocID="{E788E9BF-6DFF-47EF-A762-BDA2AA7EEF4B}" presName="circle2" presStyleLbl="node1" presStyleIdx="1" presStyleCnt="4"/>
      <dgm:spPr/>
    </dgm:pt>
    <dgm:pt modelId="{FDC9F666-2A05-43B9-AEA0-403A9B9C34A8}" type="pres">
      <dgm:prSet presAssocID="{E788E9BF-6DFF-47EF-A762-BDA2AA7EEF4B}" presName="rect2" presStyleLbl="alignAcc1" presStyleIdx="1" presStyleCnt="4"/>
      <dgm:spPr/>
      <dgm:t>
        <a:bodyPr/>
        <a:lstStyle/>
        <a:p>
          <a:endParaRPr lang="en-GB"/>
        </a:p>
      </dgm:t>
    </dgm:pt>
    <dgm:pt modelId="{F76435BE-08E1-432F-8D0F-16EE994AAEFB}" type="pres">
      <dgm:prSet presAssocID="{6C7B369E-907C-429A-ABB9-4C61C73DE564}" presName="vertSpace3" presStyleLbl="node1" presStyleIdx="1" presStyleCnt="4"/>
      <dgm:spPr/>
    </dgm:pt>
    <dgm:pt modelId="{6DCD3A94-6925-4D46-8BD1-23483B7E99E3}" type="pres">
      <dgm:prSet presAssocID="{6C7B369E-907C-429A-ABB9-4C61C73DE564}" presName="circle3" presStyleLbl="node1" presStyleIdx="2" presStyleCnt="4"/>
      <dgm:spPr/>
    </dgm:pt>
    <dgm:pt modelId="{BEE43417-304A-4463-9CF2-C70FD89FD030}" type="pres">
      <dgm:prSet presAssocID="{6C7B369E-907C-429A-ABB9-4C61C73DE564}" presName="rect3" presStyleLbl="alignAcc1" presStyleIdx="2" presStyleCnt="4"/>
      <dgm:spPr/>
      <dgm:t>
        <a:bodyPr/>
        <a:lstStyle/>
        <a:p>
          <a:endParaRPr lang="en-GB"/>
        </a:p>
      </dgm:t>
    </dgm:pt>
    <dgm:pt modelId="{CCD7C30C-42F0-4D81-B2FE-A2FCF17208CA}" type="pres">
      <dgm:prSet presAssocID="{08D7DE25-136F-47CA-8C38-B4D6EAE3B9EC}" presName="vertSpace4" presStyleLbl="node1" presStyleIdx="2" presStyleCnt="4"/>
      <dgm:spPr/>
    </dgm:pt>
    <dgm:pt modelId="{A17A3188-2C0B-4750-8893-21625994978A}" type="pres">
      <dgm:prSet presAssocID="{08D7DE25-136F-47CA-8C38-B4D6EAE3B9EC}" presName="circle4" presStyleLbl="node1" presStyleIdx="3" presStyleCnt="4"/>
      <dgm:spPr/>
    </dgm:pt>
    <dgm:pt modelId="{3775B01A-7FD6-45B0-A1E9-05B1C8A0F3E6}" type="pres">
      <dgm:prSet presAssocID="{08D7DE25-136F-47CA-8C38-B4D6EAE3B9EC}" presName="rect4" presStyleLbl="alignAcc1" presStyleIdx="3" presStyleCnt="4"/>
      <dgm:spPr/>
      <dgm:t>
        <a:bodyPr/>
        <a:lstStyle/>
        <a:p>
          <a:endParaRPr lang="en-GB"/>
        </a:p>
      </dgm:t>
    </dgm:pt>
    <dgm:pt modelId="{D76C65FD-C1B3-44D5-9230-0D05BBCD426F}" type="pres">
      <dgm:prSet presAssocID="{A71ADFAD-B374-4B0B-BEDD-1B395A357E1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FDA1E1-4267-42CA-A76D-5FD179CC0D30}" type="pres">
      <dgm:prSet presAssocID="{E788E9BF-6DFF-47EF-A762-BDA2AA7EEF4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0AC8A4-1060-4C60-9F9D-718A174D912F}" type="pres">
      <dgm:prSet presAssocID="{6C7B369E-907C-429A-ABB9-4C61C73DE56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B47404-21FD-4C67-94DD-8BF14A45B8E3}" type="pres">
      <dgm:prSet presAssocID="{08D7DE25-136F-47CA-8C38-B4D6EAE3B9E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B32A5DE-8FEC-46CA-9F7E-C04FA0E95667}" type="presOf" srcId="{E787A363-B504-4828-AE12-488AD15F8772}" destId="{0689973B-412B-400E-9FFC-A49025C3EE15}" srcOrd="0" destOrd="0" presId="urn:microsoft.com/office/officeart/2005/8/layout/target3"/>
    <dgm:cxn modelId="{B446CCC9-B099-4886-BD73-042B87D8C288}" type="presOf" srcId="{08D7DE25-136F-47CA-8C38-B4D6EAE3B9EC}" destId="{3775B01A-7FD6-45B0-A1E9-05B1C8A0F3E6}" srcOrd="0" destOrd="0" presId="urn:microsoft.com/office/officeart/2005/8/layout/target3"/>
    <dgm:cxn modelId="{D0BCC16A-AB2B-4586-8894-230EE07EFB47}" srcId="{E787A363-B504-4828-AE12-488AD15F8772}" destId="{6C7B369E-907C-429A-ABB9-4C61C73DE564}" srcOrd="2" destOrd="0" parTransId="{6BA9478E-79F8-460B-AAB3-CBE079FECA4A}" sibTransId="{EBFB9D62-BD8B-48C8-8D55-ACF42CD4EA24}"/>
    <dgm:cxn modelId="{6D2D9E4F-9098-4140-94EE-7B333CC36217}" srcId="{E787A363-B504-4828-AE12-488AD15F8772}" destId="{E788E9BF-6DFF-47EF-A762-BDA2AA7EEF4B}" srcOrd="1" destOrd="0" parTransId="{43BE4C1A-E19B-4E76-A20A-A47945AC985F}" sibTransId="{A283ADCD-7E43-4BD4-A9DD-2DED1ADF159E}"/>
    <dgm:cxn modelId="{ED7EA9CB-0E4D-4C31-82AA-72DA65160BC4}" type="presOf" srcId="{A71ADFAD-B374-4B0B-BEDD-1B395A357E15}" destId="{D76C65FD-C1B3-44D5-9230-0D05BBCD426F}" srcOrd="1" destOrd="0" presId="urn:microsoft.com/office/officeart/2005/8/layout/target3"/>
    <dgm:cxn modelId="{97EF51B5-C08E-49CC-8813-8080378DF328}" type="presOf" srcId="{6C7B369E-907C-429A-ABB9-4C61C73DE564}" destId="{BEE43417-304A-4463-9CF2-C70FD89FD030}" srcOrd="0" destOrd="0" presId="urn:microsoft.com/office/officeart/2005/8/layout/target3"/>
    <dgm:cxn modelId="{40C408C9-ED35-4F94-8B8F-FB61407D9018}" type="presOf" srcId="{A71ADFAD-B374-4B0B-BEDD-1B395A357E15}" destId="{97B77D50-B704-46EF-8548-20F165411F70}" srcOrd="0" destOrd="0" presId="urn:microsoft.com/office/officeart/2005/8/layout/target3"/>
    <dgm:cxn modelId="{DE75F640-5142-4DA0-8B6D-8BB22951D14B}" srcId="{E787A363-B504-4828-AE12-488AD15F8772}" destId="{08D7DE25-136F-47CA-8C38-B4D6EAE3B9EC}" srcOrd="3" destOrd="0" parTransId="{56F87BA1-F5AF-4D70-A628-28A3C6CB73C5}" sibTransId="{AFC34358-6E1F-428D-BDD1-90A399103FBB}"/>
    <dgm:cxn modelId="{F43DC4ED-0518-4C07-92BB-194297B30C8F}" type="presOf" srcId="{08D7DE25-136F-47CA-8C38-B4D6EAE3B9EC}" destId="{66B47404-21FD-4C67-94DD-8BF14A45B8E3}" srcOrd="1" destOrd="0" presId="urn:microsoft.com/office/officeart/2005/8/layout/target3"/>
    <dgm:cxn modelId="{044F79D0-718B-47B5-94DF-C8330E188A34}" srcId="{E787A363-B504-4828-AE12-488AD15F8772}" destId="{A71ADFAD-B374-4B0B-BEDD-1B395A357E15}" srcOrd="0" destOrd="0" parTransId="{F333E947-4ADB-4E03-9505-4A50D6BECAA4}" sibTransId="{07424A61-F5CE-40EB-B8E1-BD7248294BA6}"/>
    <dgm:cxn modelId="{3D575253-B4ED-4037-A206-FB689F41E911}" type="presOf" srcId="{E788E9BF-6DFF-47EF-A762-BDA2AA7EEF4B}" destId="{06FDA1E1-4267-42CA-A76D-5FD179CC0D30}" srcOrd="1" destOrd="0" presId="urn:microsoft.com/office/officeart/2005/8/layout/target3"/>
    <dgm:cxn modelId="{0DF0FED2-6C41-4E6C-AAEF-D4D7FFBDBA2A}" type="presOf" srcId="{6C7B369E-907C-429A-ABB9-4C61C73DE564}" destId="{E50AC8A4-1060-4C60-9F9D-718A174D912F}" srcOrd="1" destOrd="0" presId="urn:microsoft.com/office/officeart/2005/8/layout/target3"/>
    <dgm:cxn modelId="{8058021E-42C8-454A-A3D9-AA48DB7F55FB}" type="presOf" srcId="{E788E9BF-6DFF-47EF-A762-BDA2AA7EEF4B}" destId="{FDC9F666-2A05-43B9-AEA0-403A9B9C34A8}" srcOrd="0" destOrd="0" presId="urn:microsoft.com/office/officeart/2005/8/layout/target3"/>
    <dgm:cxn modelId="{6323A71E-3E9C-4939-8BBD-486EFF5894A1}" type="presParOf" srcId="{0689973B-412B-400E-9FFC-A49025C3EE15}" destId="{1E7A1D7C-E77C-4433-8341-D7873B348FBE}" srcOrd="0" destOrd="0" presId="urn:microsoft.com/office/officeart/2005/8/layout/target3"/>
    <dgm:cxn modelId="{465C6345-94EB-4D25-A3FD-F237BFD7CE03}" type="presParOf" srcId="{0689973B-412B-400E-9FFC-A49025C3EE15}" destId="{2C664CE5-D3EC-459D-9EBF-DA32D76DA428}" srcOrd="1" destOrd="0" presId="urn:microsoft.com/office/officeart/2005/8/layout/target3"/>
    <dgm:cxn modelId="{DE50BBAF-7164-4725-BB7D-11F17F62DA16}" type="presParOf" srcId="{0689973B-412B-400E-9FFC-A49025C3EE15}" destId="{97B77D50-B704-46EF-8548-20F165411F70}" srcOrd="2" destOrd="0" presId="urn:microsoft.com/office/officeart/2005/8/layout/target3"/>
    <dgm:cxn modelId="{19BE97BA-3387-47DF-A117-D755ED88317C}" type="presParOf" srcId="{0689973B-412B-400E-9FFC-A49025C3EE15}" destId="{27769EE2-D77D-4A7C-A2E0-4BF99A6B29B9}" srcOrd="3" destOrd="0" presId="urn:microsoft.com/office/officeart/2005/8/layout/target3"/>
    <dgm:cxn modelId="{2A7290E8-A0AE-4AA6-BEA4-2FC7AA479A2C}" type="presParOf" srcId="{0689973B-412B-400E-9FFC-A49025C3EE15}" destId="{D9BF793E-BD57-450E-A20F-8869AFA912B3}" srcOrd="4" destOrd="0" presId="urn:microsoft.com/office/officeart/2005/8/layout/target3"/>
    <dgm:cxn modelId="{2C5763E7-8C9A-4489-BAEE-79C21922D3D7}" type="presParOf" srcId="{0689973B-412B-400E-9FFC-A49025C3EE15}" destId="{FDC9F666-2A05-43B9-AEA0-403A9B9C34A8}" srcOrd="5" destOrd="0" presId="urn:microsoft.com/office/officeart/2005/8/layout/target3"/>
    <dgm:cxn modelId="{106DE33F-B4E7-43F0-914F-6BEAABC0885E}" type="presParOf" srcId="{0689973B-412B-400E-9FFC-A49025C3EE15}" destId="{F76435BE-08E1-432F-8D0F-16EE994AAEFB}" srcOrd="6" destOrd="0" presId="urn:microsoft.com/office/officeart/2005/8/layout/target3"/>
    <dgm:cxn modelId="{7B893F61-770E-4FC9-BC4C-C2CD156046DA}" type="presParOf" srcId="{0689973B-412B-400E-9FFC-A49025C3EE15}" destId="{6DCD3A94-6925-4D46-8BD1-23483B7E99E3}" srcOrd="7" destOrd="0" presId="urn:microsoft.com/office/officeart/2005/8/layout/target3"/>
    <dgm:cxn modelId="{59AA272C-FCB0-4ED0-B248-26056DAA8401}" type="presParOf" srcId="{0689973B-412B-400E-9FFC-A49025C3EE15}" destId="{BEE43417-304A-4463-9CF2-C70FD89FD030}" srcOrd="8" destOrd="0" presId="urn:microsoft.com/office/officeart/2005/8/layout/target3"/>
    <dgm:cxn modelId="{B782F0E6-3DF2-40A2-81C4-EFE9CDA6B30E}" type="presParOf" srcId="{0689973B-412B-400E-9FFC-A49025C3EE15}" destId="{CCD7C30C-42F0-4D81-B2FE-A2FCF17208CA}" srcOrd="9" destOrd="0" presId="urn:microsoft.com/office/officeart/2005/8/layout/target3"/>
    <dgm:cxn modelId="{E725CEB7-8EC5-43CB-8E51-17AC010833DA}" type="presParOf" srcId="{0689973B-412B-400E-9FFC-A49025C3EE15}" destId="{A17A3188-2C0B-4750-8893-21625994978A}" srcOrd="10" destOrd="0" presId="urn:microsoft.com/office/officeart/2005/8/layout/target3"/>
    <dgm:cxn modelId="{CF0F93D8-7626-48BE-8F38-E52BF6ED81B5}" type="presParOf" srcId="{0689973B-412B-400E-9FFC-A49025C3EE15}" destId="{3775B01A-7FD6-45B0-A1E9-05B1C8A0F3E6}" srcOrd="11" destOrd="0" presId="urn:microsoft.com/office/officeart/2005/8/layout/target3"/>
    <dgm:cxn modelId="{4B1B33C6-466E-4F8A-A9BD-74E41D4367EF}" type="presParOf" srcId="{0689973B-412B-400E-9FFC-A49025C3EE15}" destId="{D76C65FD-C1B3-44D5-9230-0D05BBCD426F}" srcOrd="12" destOrd="0" presId="urn:microsoft.com/office/officeart/2005/8/layout/target3"/>
    <dgm:cxn modelId="{81291456-DB45-476C-BB59-786A43492BEF}" type="presParOf" srcId="{0689973B-412B-400E-9FFC-A49025C3EE15}" destId="{06FDA1E1-4267-42CA-A76D-5FD179CC0D30}" srcOrd="13" destOrd="0" presId="urn:microsoft.com/office/officeart/2005/8/layout/target3"/>
    <dgm:cxn modelId="{7352C2E9-94EA-4411-9ED8-92EA345AD49F}" type="presParOf" srcId="{0689973B-412B-400E-9FFC-A49025C3EE15}" destId="{E50AC8A4-1060-4C60-9F9D-718A174D912F}" srcOrd="14" destOrd="0" presId="urn:microsoft.com/office/officeart/2005/8/layout/target3"/>
    <dgm:cxn modelId="{AE089790-43D5-45CC-9162-827EBC83472E}" type="presParOf" srcId="{0689973B-412B-400E-9FFC-A49025C3EE15}" destId="{66B47404-21FD-4C67-94DD-8BF14A45B8E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31977-7C12-45C3-B91C-68ABD93C1C5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B8B8863-6D46-4A1C-B6B9-3786EED6822C}">
      <dgm:prSet phldrT="[Text]"/>
      <dgm:spPr/>
      <dgm:t>
        <a:bodyPr/>
        <a:lstStyle/>
        <a:p>
          <a:r>
            <a:rPr lang="en-GB" dirty="0" smtClean="0"/>
            <a:t>Improved maths subject knowledge</a:t>
          </a:r>
          <a:endParaRPr lang="en-GB" dirty="0"/>
        </a:p>
      </dgm:t>
    </dgm:pt>
    <dgm:pt modelId="{6BF92295-2F96-4C46-ADB0-E3ADF8DC087B}" type="parTrans" cxnId="{0CBFC9C1-A8C7-4574-8582-074E54C30FBB}">
      <dgm:prSet/>
      <dgm:spPr/>
      <dgm:t>
        <a:bodyPr/>
        <a:lstStyle/>
        <a:p>
          <a:endParaRPr lang="en-GB"/>
        </a:p>
      </dgm:t>
    </dgm:pt>
    <dgm:pt modelId="{B6D16FB5-14B6-4209-9605-64CD29442BA2}" type="sibTrans" cxnId="{0CBFC9C1-A8C7-4574-8582-074E54C30FBB}">
      <dgm:prSet/>
      <dgm:spPr/>
      <dgm:t>
        <a:bodyPr/>
        <a:lstStyle/>
        <a:p>
          <a:endParaRPr lang="en-GB"/>
        </a:p>
      </dgm:t>
    </dgm:pt>
    <dgm:pt modelId="{9D69483D-493A-4499-A756-4AE8E4C7E161}">
      <dgm:prSet phldrT="[Text]"/>
      <dgm:spPr/>
      <dgm:t>
        <a:bodyPr/>
        <a:lstStyle/>
        <a:p>
          <a:r>
            <a:rPr lang="en-GB" dirty="0" smtClean="0"/>
            <a:t>Better quality maths talk interaction</a:t>
          </a:r>
          <a:endParaRPr lang="en-GB" dirty="0"/>
        </a:p>
      </dgm:t>
    </dgm:pt>
    <dgm:pt modelId="{15881FD1-1980-4394-9383-02DC8B8FB001}" type="parTrans" cxnId="{7EC1FDD5-0327-4678-971B-AA3A3ACD25AD}">
      <dgm:prSet/>
      <dgm:spPr/>
      <dgm:t>
        <a:bodyPr/>
        <a:lstStyle/>
        <a:p>
          <a:endParaRPr lang="en-GB"/>
        </a:p>
      </dgm:t>
    </dgm:pt>
    <dgm:pt modelId="{EA71A4C8-FBA5-4934-A137-0B17755CB0F2}" type="sibTrans" cxnId="{7EC1FDD5-0327-4678-971B-AA3A3ACD25AD}">
      <dgm:prSet/>
      <dgm:spPr/>
      <dgm:t>
        <a:bodyPr/>
        <a:lstStyle/>
        <a:p>
          <a:endParaRPr lang="en-GB"/>
        </a:p>
      </dgm:t>
    </dgm:pt>
    <dgm:pt modelId="{D4A4435C-CCB8-4F0B-B49D-ED6312B1733C}">
      <dgm:prSet phldrT="[Text]"/>
      <dgm:spPr/>
      <dgm:t>
        <a:bodyPr/>
        <a:lstStyle/>
        <a:p>
          <a:r>
            <a:rPr lang="en-GB" dirty="0" smtClean="0"/>
            <a:t>Increased parental involvement in maths learning</a:t>
          </a:r>
          <a:endParaRPr lang="en-GB" dirty="0"/>
        </a:p>
      </dgm:t>
    </dgm:pt>
    <dgm:pt modelId="{2F1BF23E-BB31-4F2C-9C57-E98C883701C1}" type="parTrans" cxnId="{DFE45FC0-87BC-46BD-8F07-AE405BFB301A}">
      <dgm:prSet/>
      <dgm:spPr/>
      <dgm:t>
        <a:bodyPr/>
        <a:lstStyle/>
        <a:p>
          <a:endParaRPr lang="en-GB"/>
        </a:p>
      </dgm:t>
    </dgm:pt>
    <dgm:pt modelId="{683F649D-2FD0-4BEE-9EF5-CB82125CEC1E}" type="sibTrans" cxnId="{DFE45FC0-87BC-46BD-8F07-AE405BFB301A}">
      <dgm:prSet/>
      <dgm:spPr/>
      <dgm:t>
        <a:bodyPr/>
        <a:lstStyle/>
        <a:p>
          <a:endParaRPr lang="en-GB"/>
        </a:p>
      </dgm:t>
    </dgm:pt>
    <dgm:pt modelId="{D6C6BB0D-1732-4224-821B-ADD6B90CE5B5}">
      <dgm:prSet/>
      <dgm:spPr>
        <a:solidFill>
          <a:srgbClr val="00B050"/>
        </a:solidFill>
      </dgm:spPr>
      <dgm:t>
        <a:bodyPr/>
        <a:lstStyle/>
        <a:p>
          <a:r>
            <a:rPr lang="en-GB" dirty="0" smtClean="0"/>
            <a:t>Leads to improved attainment in and enthusiasm for maths</a:t>
          </a:r>
          <a:endParaRPr lang="en-GB" dirty="0"/>
        </a:p>
      </dgm:t>
    </dgm:pt>
    <dgm:pt modelId="{E0592113-7160-435D-952A-DA76508DE939}" type="parTrans" cxnId="{205B6A59-9507-4C0B-B371-B39F7C7098F8}">
      <dgm:prSet/>
      <dgm:spPr/>
      <dgm:t>
        <a:bodyPr/>
        <a:lstStyle/>
        <a:p>
          <a:endParaRPr lang="en-GB"/>
        </a:p>
      </dgm:t>
    </dgm:pt>
    <dgm:pt modelId="{06DA560B-99EE-4B6C-AC5C-42CE9422CB4A}" type="sibTrans" cxnId="{205B6A59-9507-4C0B-B371-B39F7C7098F8}">
      <dgm:prSet/>
      <dgm:spPr/>
      <dgm:t>
        <a:bodyPr/>
        <a:lstStyle/>
        <a:p>
          <a:endParaRPr lang="en-GB"/>
        </a:p>
      </dgm:t>
    </dgm:pt>
    <dgm:pt modelId="{2F533293-46AD-4923-BE76-05E00BA14F57}" type="pres">
      <dgm:prSet presAssocID="{24731977-7C12-45C3-B91C-68ABD93C1C52}" presName="CompostProcess" presStyleCnt="0">
        <dgm:presLayoutVars>
          <dgm:dir/>
          <dgm:resizeHandles val="exact"/>
        </dgm:presLayoutVars>
      </dgm:prSet>
      <dgm:spPr/>
    </dgm:pt>
    <dgm:pt modelId="{9CBFD6D0-EC04-4592-8574-F17EA0FF9BD9}" type="pres">
      <dgm:prSet presAssocID="{24731977-7C12-45C3-B91C-68ABD93C1C52}" presName="arrow" presStyleLbl="bgShp" presStyleIdx="0" presStyleCnt="1"/>
      <dgm:spPr/>
    </dgm:pt>
    <dgm:pt modelId="{6C0B440B-0194-41B3-865B-98CE754BAE39}" type="pres">
      <dgm:prSet presAssocID="{24731977-7C12-45C3-B91C-68ABD93C1C52}" presName="linearProcess" presStyleCnt="0"/>
      <dgm:spPr/>
    </dgm:pt>
    <dgm:pt modelId="{F6A9AC83-EC38-4B90-B3E9-922820ABBBEF}" type="pres">
      <dgm:prSet presAssocID="{3B8B8863-6D46-4A1C-B6B9-3786EED6822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E9F437-9EF1-465A-83A7-E4E3D271CF30}" type="pres">
      <dgm:prSet presAssocID="{B6D16FB5-14B6-4209-9605-64CD29442BA2}" presName="sibTrans" presStyleCnt="0"/>
      <dgm:spPr/>
    </dgm:pt>
    <dgm:pt modelId="{79CD78EA-6065-4A00-8A28-3BB2FD41280F}" type="pres">
      <dgm:prSet presAssocID="{9D69483D-493A-4499-A756-4AE8E4C7E16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689107-9CB9-462B-84AE-196B15A25926}" type="pres">
      <dgm:prSet presAssocID="{EA71A4C8-FBA5-4934-A137-0B17755CB0F2}" presName="sibTrans" presStyleCnt="0"/>
      <dgm:spPr/>
    </dgm:pt>
    <dgm:pt modelId="{E627440F-7BE9-4568-A48B-CD65D0861281}" type="pres">
      <dgm:prSet presAssocID="{D4A4435C-CCB8-4F0B-B49D-ED6312B1733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03997D-8F6C-4839-A1B3-C8B7A3A19C12}" type="pres">
      <dgm:prSet presAssocID="{683F649D-2FD0-4BEE-9EF5-CB82125CEC1E}" presName="sibTrans" presStyleCnt="0"/>
      <dgm:spPr/>
    </dgm:pt>
    <dgm:pt modelId="{07408200-7F4D-4AB6-BCBE-3F86327C8877}" type="pres">
      <dgm:prSet presAssocID="{D6C6BB0D-1732-4224-821B-ADD6B90CE5B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C1FDD5-0327-4678-971B-AA3A3ACD25AD}" srcId="{24731977-7C12-45C3-B91C-68ABD93C1C52}" destId="{9D69483D-493A-4499-A756-4AE8E4C7E161}" srcOrd="1" destOrd="0" parTransId="{15881FD1-1980-4394-9383-02DC8B8FB001}" sibTransId="{EA71A4C8-FBA5-4934-A137-0B17755CB0F2}"/>
    <dgm:cxn modelId="{672C5FA1-CEE0-45EF-8818-02079678F057}" type="presOf" srcId="{9D69483D-493A-4499-A756-4AE8E4C7E161}" destId="{79CD78EA-6065-4A00-8A28-3BB2FD41280F}" srcOrd="0" destOrd="0" presId="urn:microsoft.com/office/officeart/2005/8/layout/hProcess9"/>
    <dgm:cxn modelId="{061A9D6B-00FA-436F-8AF6-113A48DED05A}" type="presOf" srcId="{D6C6BB0D-1732-4224-821B-ADD6B90CE5B5}" destId="{07408200-7F4D-4AB6-BCBE-3F86327C8877}" srcOrd="0" destOrd="0" presId="urn:microsoft.com/office/officeart/2005/8/layout/hProcess9"/>
    <dgm:cxn modelId="{67438C68-C238-4BD6-BEC3-00F3E6360138}" type="presOf" srcId="{24731977-7C12-45C3-B91C-68ABD93C1C52}" destId="{2F533293-46AD-4923-BE76-05E00BA14F57}" srcOrd="0" destOrd="0" presId="urn:microsoft.com/office/officeart/2005/8/layout/hProcess9"/>
    <dgm:cxn modelId="{205B6A59-9507-4C0B-B371-B39F7C7098F8}" srcId="{24731977-7C12-45C3-B91C-68ABD93C1C52}" destId="{D6C6BB0D-1732-4224-821B-ADD6B90CE5B5}" srcOrd="3" destOrd="0" parTransId="{E0592113-7160-435D-952A-DA76508DE939}" sibTransId="{06DA560B-99EE-4B6C-AC5C-42CE9422CB4A}"/>
    <dgm:cxn modelId="{28431EB6-3E51-4EBC-9479-3D1AA06F1202}" type="presOf" srcId="{D4A4435C-CCB8-4F0B-B49D-ED6312B1733C}" destId="{E627440F-7BE9-4568-A48B-CD65D0861281}" srcOrd="0" destOrd="0" presId="urn:microsoft.com/office/officeart/2005/8/layout/hProcess9"/>
    <dgm:cxn modelId="{6B57E2E0-BA79-4FAB-816C-2FF1E25A5A7F}" type="presOf" srcId="{3B8B8863-6D46-4A1C-B6B9-3786EED6822C}" destId="{F6A9AC83-EC38-4B90-B3E9-922820ABBBEF}" srcOrd="0" destOrd="0" presId="urn:microsoft.com/office/officeart/2005/8/layout/hProcess9"/>
    <dgm:cxn modelId="{DFE45FC0-87BC-46BD-8F07-AE405BFB301A}" srcId="{24731977-7C12-45C3-B91C-68ABD93C1C52}" destId="{D4A4435C-CCB8-4F0B-B49D-ED6312B1733C}" srcOrd="2" destOrd="0" parTransId="{2F1BF23E-BB31-4F2C-9C57-E98C883701C1}" sibTransId="{683F649D-2FD0-4BEE-9EF5-CB82125CEC1E}"/>
    <dgm:cxn modelId="{0CBFC9C1-A8C7-4574-8582-074E54C30FBB}" srcId="{24731977-7C12-45C3-B91C-68ABD93C1C52}" destId="{3B8B8863-6D46-4A1C-B6B9-3786EED6822C}" srcOrd="0" destOrd="0" parTransId="{6BF92295-2F96-4C46-ADB0-E3ADF8DC087B}" sibTransId="{B6D16FB5-14B6-4209-9605-64CD29442BA2}"/>
    <dgm:cxn modelId="{4A4FF86C-69A5-427A-B977-9404E73FFC5C}" type="presParOf" srcId="{2F533293-46AD-4923-BE76-05E00BA14F57}" destId="{9CBFD6D0-EC04-4592-8574-F17EA0FF9BD9}" srcOrd="0" destOrd="0" presId="urn:microsoft.com/office/officeart/2005/8/layout/hProcess9"/>
    <dgm:cxn modelId="{9D8AC20B-946E-48EC-A52D-3A103FF4FA6E}" type="presParOf" srcId="{2F533293-46AD-4923-BE76-05E00BA14F57}" destId="{6C0B440B-0194-41B3-865B-98CE754BAE39}" srcOrd="1" destOrd="0" presId="urn:microsoft.com/office/officeart/2005/8/layout/hProcess9"/>
    <dgm:cxn modelId="{1B70C77A-E5E9-4379-A6EC-1128C5425B63}" type="presParOf" srcId="{6C0B440B-0194-41B3-865B-98CE754BAE39}" destId="{F6A9AC83-EC38-4B90-B3E9-922820ABBBEF}" srcOrd="0" destOrd="0" presId="urn:microsoft.com/office/officeart/2005/8/layout/hProcess9"/>
    <dgm:cxn modelId="{AAA8B0FA-9FC7-48CE-9FFA-4B7441F477DC}" type="presParOf" srcId="{6C0B440B-0194-41B3-865B-98CE754BAE39}" destId="{58E9F437-9EF1-465A-83A7-E4E3D271CF30}" srcOrd="1" destOrd="0" presId="urn:microsoft.com/office/officeart/2005/8/layout/hProcess9"/>
    <dgm:cxn modelId="{769D21C0-CF73-4A92-859E-49543EBA5515}" type="presParOf" srcId="{6C0B440B-0194-41B3-865B-98CE754BAE39}" destId="{79CD78EA-6065-4A00-8A28-3BB2FD41280F}" srcOrd="2" destOrd="0" presId="urn:microsoft.com/office/officeart/2005/8/layout/hProcess9"/>
    <dgm:cxn modelId="{5244B97E-9062-43A5-86FC-0670040F9D4B}" type="presParOf" srcId="{6C0B440B-0194-41B3-865B-98CE754BAE39}" destId="{BA689107-9CB9-462B-84AE-196B15A25926}" srcOrd="3" destOrd="0" presId="urn:microsoft.com/office/officeart/2005/8/layout/hProcess9"/>
    <dgm:cxn modelId="{277C30EC-E716-4F16-8C0B-E53704775D43}" type="presParOf" srcId="{6C0B440B-0194-41B3-865B-98CE754BAE39}" destId="{E627440F-7BE9-4568-A48B-CD65D0861281}" srcOrd="4" destOrd="0" presId="urn:microsoft.com/office/officeart/2005/8/layout/hProcess9"/>
    <dgm:cxn modelId="{A85BE79C-5A61-4836-BCD5-D90FC3222E48}" type="presParOf" srcId="{6C0B440B-0194-41B3-865B-98CE754BAE39}" destId="{CE03997D-8F6C-4839-A1B3-C8B7A3A19C12}" srcOrd="5" destOrd="0" presId="urn:microsoft.com/office/officeart/2005/8/layout/hProcess9"/>
    <dgm:cxn modelId="{0AF1FE17-F171-455D-9C08-09CB64A16312}" type="presParOf" srcId="{6C0B440B-0194-41B3-865B-98CE754BAE39}" destId="{07408200-7F4D-4AB6-BCBE-3F86327C887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A1D7C-E77C-4433-8341-D7873B348FBE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77D50-B704-46EF-8548-20F165411F70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Raising achievement of KS1 children in mathematics	</a:t>
          </a:r>
          <a:endParaRPr lang="en-GB" sz="1900" kern="1200" dirty="0"/>
        </a:p>
      </dsp:txBody>
      <dsp:txXfrm>
        <a:off x="2262981" y="0"/>
        <a:ext cx="5966618" cy="961767"/>
      </dsp:txXfrm>
    </dsp:sp>
    <dsp:sp modelId="{D9BF793E-BD57-450E-A20F-8869AFA912B3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9F666-2A05-43B9-AEA0-403A9B9C34A8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Developing teachers subject knowledge and pedagogical knowledge in mathematics</a:t>
          </a:r>
          <a:endParaRPr lang="en-GB" sz="1900" kern="1200"/>
        </a:p>
      </dsp:txBody>
      <dsp:txXfrm>
        <a:off x="2262981" y="961767"/>
        <a:ext cx="5966618" cy="961767"/>
      </dsp:txXfrm>
    </dsp:sp>
    <dsp:sp modelId="{6DCD3A94-6925-4D46-8BD1-23483B7E99E3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43417-304A-4463-9CF2-C70FD89FD030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Develop a self sustaining professional development framework along with new resources and support materials for teachers and parents</a:t>
          </a:r>
          <a:endParaRPr lang="en-GB" sz="1900" kern="1200"/>
        </a:p>
      </dsp:txBody>
      <dsp:txXfrm>
        <a:off x="2262981" y="1923534"/>
        <a:ext cx="5966618" cy="961767"/>
      </dsp:txXfrm>
    </dsp:sp>
    <dsp:sp modelId="{A17A3188-2C0B-4750-8893-21625994978A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5B01A-7FD6-45B0-A1E9-05B1C8A0F3E6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Changes in confidence and attitudes of children, teachers and parents towards mathematics</a:t>
          </a:r>
          <a:endParaRPr lang="en-GB" sz="1900" kern="1200"/>
        </a:p>
      </dsp:txBody>
      <dsp:txXfrm>
        <a:off x="2262981" y="2885301"/>
        <a:ext cx="5966618" cy="961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FD6D0-EC04-4592-8574-F17EA0FF9BD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9AC83-EC38-4B90-B3E9-922820ABBBEF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Improved maths subject knowledge</a:t>
          </a:r>
          <a:endParaRPr lang="en-GB" sz="2000" kern="1200" dirty="0"/>
        </a:p>
      </dsp:txBody>
      <dsp:txXfrm>
        <a:off x="92494" y="1446164"/>
        <a:ext cx="1804299" cy="1633633"/>
      </dsp:txXfrm>
    </dsp:sp>
    <dsp:sp modelId="{79CD78EA-6065-4A00-8A28-3BB2FD41280F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Better quality maths talk interaction</a:t>
          </a:r>
          <a:endParaRPr lang="en-GB" sz="2000" kern="1200" dirty="0"/>
        </a:p>
      </dsp:txBody>
      <dsp:txXfrm>
        <a:off x="2172598" y="1446164"/>
        <a:ext cx="1804299" cy="1633633"/>
      </dsp:txXfrm>
    </dsp:sp>
    <dsp:sp modelId="{E627440F-7BE9-4568-A48B-CD65D0861281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Increased parental involvement in maths learning</a:t>
          </a:r>
          <a:endParaRPr lang="en-GB" sz="2000" kern="1200" dirty="0"/>
        </a:p>
      </dsp:txBody>
      <dsp:txXfrm>
        <a:off x="4252702" y="1446164"/>
        <a:ext cx="1804299" cy="1633633"/>
      </dsp:txXfrm>
    </dsp:sp>
    <dsp:sp modelId="{07408200-7F4D-4AB6-BCBE-3F86327C8877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Leads to improved attainment in and enthusiasm for maths</a:t>
          </a:r>
          <a:endParaRPr lang="en-GB" sz="2000" kern="1200" dirty="0"/>
        </a:p>
      </dsp:txBody>
      <dsp:txXfrm>
        <a:off x="6332806" y="1446164"/>
        <a:ext cx="1804299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8DFC2-4ED0-4D47-9D0C-1B332055CB1E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FBF7F-A1BE-4EEE-B9A6-BBFC7CDC7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1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5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57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5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79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77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4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5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3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5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7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485C-32C8-42DF-84CF-439832181574}" type="datetimeFigureOut">
              <a:rPr lang="en-GB" smtClean="0"/>
              <a:pPr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4B7E6-7F85-4AF4-BF62-5FF6CCF174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</a:rPr>
              <a:t>Enhancing Mathematical Learning through Talk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43" y="4149080"/>
            <a:ext cx="3240361" cy="60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76672"/>
            <a:ext cx="1375093" cy="100811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66" y="5661248"/>
            <a:ext cx="9445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5862996"/>
            <a:ext cx="1169035" cy="54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untitl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83" y="5859587"/>
            <a:ext cx="1498600" cy="50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83" y="452236"/>
            <a:ext cx="1491251" cy="9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3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London School Education Fund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aims of the Fund are to: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Cultivate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teaching excellence through investment in teaching and teachers so that attention is re-focused on knowledge-led teaching and curriculum. 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Support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self-sustaining school-to-school and peer-led activity, plus the creation of new resources and support for teachers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Support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development of activity which has already been tested and has some evaluation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longer term, create cultural change and raise expectations in the London school system, so that London is acknowledged as a centre of teaching excellence and its state schools are among the best in the world.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6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Ours aims: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599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76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What assumptions are this project based on?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7316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292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How will we know the project has been successful?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We will need to collect pre and post information about: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Teachers maths subject knowledge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Quality of talk interaction in the classroom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Parents engagement with maths learning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Through: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Audits, self-assessment, classroom observations and data collection (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Anonymised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2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 project involves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days of face-to-face CPD for teachers from project schools to support the development of both subject knowledge and pedagogical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skills</a:t>
            </a: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 days of capacity building</a:t>
            </a: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Mentoring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support as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needed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Training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materials, including pupil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Provide materials, resources and templates for engagement with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parents</a:t>
            </a:r>
          </a:p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Dissemination conferences</a:t>
            </a:r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1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294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Enhancing Mathematical Learning through Talk</vt:lpstr>
      <vt:lpstr>London School Education Fund</vt:lpstr>
      <vt:lpstr>Ours aims:</vt:lpstr>
      <vt:lpstr>What assumptions are this project based on?</vt:lpstr>
      <vt:lpstr>How will we know the project has been successful?</vt:lpstr>
      <vt:lpstr>The project involves</vt:lpstr>
    </vt:vector>
  </TitlesOfParts>
  <Company>Wandsworth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Salmon, Davina</dc:creator>
  <cp:lastModifiedBy>Salmon, Davina</cp:lastModifiedBy>
  <cp:revision>19</cp:revision>
  <dcterms:created xsi:type="dcterms:W3CDTF">2014-02-24T15:41:29Z</dcterms:created>
  <dcterms:modified xsi:type="dcterms:W3CDTF">2014-03-17T14:05:27Z</dcterms:modified>
</cp:coreProperties>
</file>