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56" r:id="rId2"/>
    <p:sldId id="265" r:id="rId3"/>
    <p:sldId id="26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8DFC2-4ED0-4D47-9D0C-1B332055CB1E}" type="datetimeFigureOut">
              <a:rPr lang="en-GB" smtClean="0"/>
              <a:pPr/>
              <a:t>03/06/2014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FBF7F-A1BE-4EEE-B9A6-BBFC7CDC71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41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485C-32C8-42DF-84CF-439832181574}" type="datetimeFigureOut">
              <a:rPr lang="en-GB" smtClean="0"/>
              <a:pPr/>
              <a:t>03/06/2014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B7E6-7F85-4AF4-BF62-5FF6CCF174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159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485C-32C8-42DF-84CF-439832181574}" type="datetimeFigureOut">
              <a:rPr lang="en-GB" smtClean="0"/>
              <a:pPr/>
              <a:t>03/06/2014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B7E6-7F85-4AF4-BF62-5FF6CCF174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57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485C-32C8-42DF-84CF-439832181574}" type="datetimeFigureOut">
              <a:rPr lang="en-GB" smtClean="0"/>
              <a:pPr/>
              <a:t>03/06/2014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B7E6-7F85-4AF4-BF62-5FF6CCF174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5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485C-32C8-42DF-84CF-439832181574}" type="datetimeFigureOut">
              <a:rPr lang="en-GB" smtClean="0"/>
              <a:pPr/>
              <a:t>03/06/2014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B7E6-7F85-4AF4-BF62-5FF6CCF174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79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485C-32C8-42DF-84CF-439832181574}" type="datetimeFigureOut">
              <a:rPr lang="en-GB" smtClean="0"/>
              <a:pPr/>
              <a:t>03/06/2014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B7E6-7F85-4AF4-BF62-5FF6CCF174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778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485C-32C8-42DF-84CF-439832181574}" type="datetimeFigureOut">
              <a:rPr lang="en-GB" smtClean="0"/>
              <a:pPr/>
              <a:t>03/06/2014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B7E6-7F85-4AF4-BF62-5FF6CCF174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347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485C-32C8-42DF-84CF-439832181574}" type="datetimeFigureOut">
              <a:rPr lang="en-GB" smtClean="0"/>
              <a:pPr/>
              <a:t>03/06/2014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B7E6-7F85-4AF4-BF62-5FF6CCF174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87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485C-32C8-42DF-84CF-439832181574}" type="datetimeFigureOut">
              <a:rPr lang="en-GB" smtClean="0"/>
              <a:pPr/>
              <a:t>03/06/2014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B7E6-7F85-4AF4-BF62-5FF6CCF174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356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485C-32C8-42DF-84CF-439832181574}" type="datetimeFigureOut">
              <a:rPr lang="en-GB" smtClean="0"/>
              <a:pPr/>
              <a:t>03/06/2014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B7E6-7F85-4AF4-BF62-5FF6CCF174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73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485C-32C8-42DF-84CF-439832181574}" type="datetimeFigureOut">
              <a:rPr lang="en-GB" smtClean="0"/>
              <a:pPr/>
              <a:t>03/06/2014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B7E6-7F85-4AF4-BF62-5FF6CCF174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5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485C-32C8-42DF-84CF-439832181574}" type="datetimeFigureOut">
              <a:rPr lang="en-GB" smtClean="0"/>
              <a:pPr/>
              <a:t>03/06/2014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B7E6-7F85-4AF4-BF62-5FF6CCF174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97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7485C-32C8-42DF-84CF-439832181574}" type="datetimeFigureOut">
              <a:rPr lang="en-GB" smtClean="0"/>
              <a:pPr/>
              <a:t>03/06/2014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4B7E6-7F85-4AF4-BF62-5FF6CCF174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57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c.h.mitchell@exeter.ac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Enhancing Mathematical Learning through Talk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943" y="4149080"/>
            <a:ext cx="3240361" cy="60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76672"/>
            <a:ext cx="1375093" cy="1008112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66" y="5661248"/>
            <a:ext cx="944563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920" y="5862996"/>
            <a:ext cx="1169035" cy="541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untitled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783" y="5859587"/>
            <a:ext cx="1498600" cy="509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783" y="452236"/>
            <a:ext cx="1491251" cy="92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32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Next Steps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Task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1a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explore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maths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talk opportunities with a small group(s) of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children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Task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1b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: maths talk -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try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one new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thing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Task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complete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two or more readings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Task 3: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ontinue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to refresh your mathematics subject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knowledge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Task 4: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make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list of the six things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to send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to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Christine by July 31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2014 </a:t>
            </a:r>
            <a:r>
              <a:rPr lang="en-US" u="sng" dirty="0">
                <a:hlinkClick r:id="rId2"/>
              </a:rPr>
              <a:t>c.h.mitchell@exeter.ac.uk</a:t>
            </a:r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32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Next Steps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Assessment working party. (Details to be sent to you by the first week of term)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September - baseline assessment</a:t>
            </a:r>
          </a:p>
          <a:p>
            <a:pPr lvl="0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30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September 2014 (pm)  - project re-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energising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event -  hub groups established</a:t>
            </a:r>
          </a:p>
          <a:p>
            <a:pPr lvl="0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16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October2014 - CPD Day 3 – agenda includes ‘engaging parents’ pathway</a:t>
            </a:r>
          </a:p>
          <a:p>
            <a:pPr lvl="0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November 2014 – first hub group meetings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Spring 2014 – CPD Day 4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Dissemination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conferences – Summer 2015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811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139</Words>
  <Application>Microsoft Office PowerPoint</Application>
  <PresentationFormat>On-screen Show (4:3)</PresentationFormat>
  <Paragraphs>18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Enhancing Mathematical Learning through Talk</vt:lpstr>
      <vt:lpstr>Next Steps</vt:lpstr>
      <vt:lpstr>Next Steps</vt:lpstr>
    </vt:vector>
  </TitlesOfParts>
  <Company>Wandsworth Borough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</dc:title>
  <dc:creator>Salmon, Davina</dc:creator>
  <cp:lastModifiedBy>Salmon, Davina</cp:lastModifiedBy>
  <cp:revision>22</cp:revision>
  <dcterms:created xsi:type="dcterms:W3CDTF">2014-02-24T15:41:29Z</dcterms:created>
  <dcterms:modified xsi:type="dcterms:W3CDTF">2014-06-03T17:15:32Z</dcterms:modified>
</cp:coreProperties>
</file>